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0" r:id="rId3"/>
    <p:sldId id="291" r:id="rId4"/>
    <p:sldId id="292" r:id="rId5"/>
    <p:sldId id="293" r:id="rId6"/>
    <p:sldId id="294" r:id="rId7"/>
    <p:sldId id="266" r:id="rId8"/>
    <p:sldId id="287" r:id="rId9"/>
    <p:sldId id="269" r:id="rId10"/>
    <p:sldId id="289" r:id="rId11"/>
    <p:sldId id="295" r:id="rId12"/>
    <p:sldId id="296" r:id="rId13"/>
    <p:sldId id="29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75D2D3-DDF9-4DCE-A527-D207F952B474}" v="39" dt="2020-09-17T14:21:19.3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21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Dean" userId="438759ba-21ca-4a27-9272-5deb3175830a" providerId="ADAL" clId="{EF75D2D3-DDF9-4DCE-A527-D207F952B474}"/>
    <pc:docChg chg="undo custSel addSld delSld modSld">
      <pc:chgData name="Matthew Dean" userId="438759ba-21ca-4a27-9272-5deb3175830a" providerId="ADAL" clId="{EF75D2D3-DDF9-4DCE-A527-D207F952B474}" dt="2020-09-17T14:25:00.798" v="690" actId="2696"/>
      <pc:docMkLst>
        <pc:docMk/>
      </pc:docMkLst>
      <pc:sldChg chg="modSp">
        <pc:chgData name="Matthew Dean" userId="438759ba-21ca-4a27-9272-5deb3175830a" providerId="ADAL" clId="{EF75D2D3-DDF9-4DCE-A527-D207F952B474}" dt="2020-09-17T14:06:53.736" v="92" actId="20577"/>
        <pc:sldMkLst>
          <pc:docMk/>
          <pc:sldMk cId="27637965" sldId="256"/>
        </pc:sldMkLst>
        <pc:spChg chg="mod">
          <ac:chgData name="Matthew Dean" userId="438759ba-21ca-4a27-9272-5deb3175830a" providerId="ADAL" clId="{EF75D2D3-DDF9-4DCE-A527-D207F952B474}" dt="2020-09-17T14:06:53.736" v="92" actId="20577"/>
          <ac:spMkLst>
            <pc:docMk/>
            <pc:sldMk cId="27637965" sldId="256"/>
            <ac:spMk id="3" creationId="{00000000-0000-0000-0000-000000000000}"/>
          </ac:spMkLst>
        </pc:spChg>
      </pc:sldChg>
      <pc:sldChg chg="del">
        <pc:chgData name="Matthew Dean" userId="438759ba-21ca-4a27-9272-5deb3175830a" providerId="ADAL" clId="{EF75D2D3-DDF9-4DCE-A527-D207F952B474}" dt="2020-09-16T11:12:28.240" v="25" actId="2696"/>
        <pc:sldMkLst>
          <pc:docMk/>
          <pc:sldMk cId="3827136870" sldId="262"/>
        </pc:sldMkLst>
      </pc:sldChg>
      <pc:sldChg chg="modSp">
        <pc:chgData name="Matthew Dean" userId="438759ba-21ca-4a27-9272-5deb3175830a" providerId="ADAL" clId="{EF75D2D3-DDF9-4DCE-A527-D207F952B474}" dt="2020-09-17T14:15:19.488" v="321" actId="108"/>
        <pc:sldMkLst>
          <pc:docMk/>
          <pc:sldMk cId="4127770312" sldId="266"/>
        </pc:sldMkLst>
        <pc:spChg chg="mod">
          <ac:chgData name="Matthew Dean" userId="438759ba-21ca-4a27-9272-5deb3175830a" providerId="ADAL" clId="{EF75D2D3-DDF9-4DCE-A527-D207F952B474}" dt="2020-09-17T14:15:02.496" v="317" actId="20577"/>
          <ac:spMkLst>
            <pc:docMk/>
            <pc:sldMk cId="4127770312" sldId="266"/>
            <ac:spMk id="2" creationId="{00000000-0000-0000-0000-000000000000}"/>
          </ac:spMkLst>
        </pc:spChg>
        <pc:spChg chg="mod">
          <ac:chgData name="Matthew Dean" userId="438759ba-21ca-4a27-9272-5deb3175830a" providerId="ADAL" clId="{EF75D2D3-DDF9-4DCE-A527-D207F952B474}" dt="2020-09-17T14:15:19.488" v="321" actId="108"/>
          <ac:spMkLst>
            <pc:docMk/>
            <pc:sldMk cId="4127770312" sldId="266"/>
            <ac:spMk id="5" creationId="{00000000-0000-0000-0000-000000000000}"/>
          </ac:spMkLst>
        </pc:spChg>
      </pc:sldChg>
      <pc:sldChg chg="del">
        <pc:chgData name="Matthew Dean" userId="438759ba-21ca-4a27-9272-5deb3175830a" providerId="ADAL" clId="{EF75D2D3-DDF9-4DCE-A527-D207F952B474}" dt="2020-09-17T14:07:06.768" v="94" actId="2696"/>
        <pc:sldMkLst>
          <pc:docMk/>
          <pc:sldMk cId="2841495532" sldId="267"/>
        </pc:sldMkLst>
      </pc:sldChg>
      <pc:sldChg chg="del">
        <pc:chgData name="Matthew Dean" userId="438759ba-21ca-4a27-9272-5deb3175830a" providerId="ADAL" clId="{EF75D2D3-DDF9-4DCE-A527-D207F952B474}" dt="2020-09-16T11:12:38.474" v="27" actId="2696"/>
        <pc:sldMkLst>
          <pc:docMk/>
          <pc:sldMk cId="210975424" sldId="268"/>
        </pc:sldMkLst>
      </pc:sldChg>
      <pc:sldChg chg="modSp">
        <pc:chgData name="Matthew Dean" userId="438759ba-21ca-4a27-9272-5deb3175830a" providerId="ADAL" clId="{EF75D2D3-DDF9-4DCE-A527-D207F952B474}" dt="2020-09-17T13:19:22.408" v="91" actId="20577"/>
        <pc:sldMkLst>
          <pc:docMk/>
          <pc:sldMk cId="1251291733" sldId="269"/>
        </pc:sldMkLst>
        <pc:spChg chg="mod">
          <ac:chgData name="Matthew Dean" userId="438759ba-21ca-4a27-9272-5deb3175830a" providerId="ADAL" clId="{EF75D2D3-DDF9-4DCE-A527-D207F952B474}" dt="2020-09-17T13:17:25.379" v="64" actId="20577"/>
          <ac:spMkLst>
            <pc:docMk/>
            <pc:sldMk cId="1251291733" sldId="269"/>
            <ac:spMk id="2" creationId="{00000000-0000-0000-0000-000000000000}"/>
          </ac:spMkLst>
        </pc:spChg>
        <pc:spChg chg="mod">
          <ac:chgData name="Matthew Dean" userId="438759ba-21ca-4a27-9272-5deb3175830a" providerId="ADAL" clId="{EF75D2D3-DDF9-4DCE-A527-D207F952B474}" dt="2020-09-17T13:19:22.408" v="91" actId="20577"/>
          <ac:spMkLst>
            <pc:docMk/>
            <pc:sldMk cId="1251291733" sldId="269"/>
            <ac:spMk id="7" creationId="{00000000-0000-0000-0000-000000000000}"/>
          </ac:spMkLst>
        </pc:spChg>
      </pc:sldChg>
      <pc:sldChg chg="del">
        <pc:chgData name="Matthew Dean" userId="438759ba-21ca-4a27-9272-5deb3175830a" providerId="ADAL" clId="{EF75D2D3-DDF9-4DCE-A527-D207F952B474}" dt="2020-09-16T11:12:34.286" v="26" actId="2696"/>
        <pc:sldMkLst>
          <pc:docMk/>
          <pc:sldMk cId="1079644046" sldId="272"/>
        </pc:sldMkLst>
      </pc:sldChg>
      <pc:sldChg chg="del">
        <pc:chgData name="Matthew Dean" userId="438759ba-21ca-4a27-9272-5deb3175830a" providerId="ADAL" clId="{EF75D2D3-DDF9-4DCE-A527-D207F952B474}" dt="2020-09-17T14:07:00.487" v="93" actId="2696"/>
        <pc:sldMkLst>
          <pc:docMk/>
          <pc:sldMk cId="481712488" sldId="283"/>
        </pc:sldMkLst>
      </pc:sldChg>
      <pc:sldChg chg="add del">
        <pc:chgData name="Matthew Dean" userId="438759ba-21ca-4a27-9272-5deb3175830a" providerId="ADAL" clId="{EF75D2D3-DDF9-4DCE-A527-D207F952B474}" dt="2020-09-17T13:14:17.632" v="53" actId="2696"/>
        <pc:sldMkLst>
          <pc:docMk/>
          <pc:sldMk cId="4114113945" sldId="284"/>
        </pc:sldMkLst>
      </pc:sldChg>
      <pc:sldChg chg="del">
        <pc:chgData name="Matthew Dean" userId="438759ba-21ca-4a27-9272-5deb3175830a" providerId="ADAL" clId="{EF75D2D3-DDF9-4DCE-A527-D207F952B474}" dt="2020-09-17T13:14:23.052" v="54" actId="2696"/>
        <pc:sldMkLst>
          <pc:docMk/>
          <pc:sldMk cId="2182236686" sldId="285"/>
        </pc:sldMkLst>
      </pc:sldChg>
      <pc:sldChg chg="modSp">
        <pc:chgData name="Matthew Dean" userId="438759ba-21ca-4a27-9272-5deb3175830a" providerId="ADAL" clId="{EF75D2D3-DDF9-4DCE-A527-D207F952B474}" dt="2020-09-17T14:16:02.204" v="340" actId="20577"/>
        <pc:sldMkLst>
          <pc:docMk/>
          <pc:sldMk cId="0" sldId="287"/>
        </pc:sldMkLst>
        <pc:spChg chg="mod">
          <ac:chgData name="Matthew Dean" userId="438759ba-21ca-4a27-9272-5deb3175830a" providerId="ADAL" clId="{EF75D2D3-DDF9-4DCE-A527-D207F952B474}" dt="2020-09-17T14:16:02.204" v="340" actId="20577"/>
          <ac:spMkLst>
            <pc:docMk/>
            <pc:sldMk cId="0" sldId="287"/>
            <ac:spMk id="3" creationId="{00000000-0000-0000-0000-000000000000}"/>
          </ac:spMkLst>
        </pc:spChg>
      </pc:sldChg>
      <pc:sldChg chg="del">
        <pc:chgData name="Matthew Dean" userId="438759ba-21ca-4a27-9272-5deb3175830a" providerId="ADAL" clId="{EF75D2D3-DDF9-4DCE-A527-D207F952B474}" dt="2020-09-17T14:25:00.798" v="690" actId="2696"/>
        <pc:sldMkLst>
          <pc:docMk/>
          <pc:sldMk cId="0" sldId="288"/>
        </pc:sldMkLst>
      </pc:sldChg>
      <pc:sldChg chg="addSp modSp add">
        <pc:chgData name="Matthew Dean" userId="438759ba-21ca-4a27-9272-5deb3175830a" providerId="ADAL" clId="{EF75D2D3-DDF9-4DCE-A527-D207F952B474}" dt="2020-09-17T14:17:05.742" v="391" actId="1076"/>
        <pc:sldMkLst>
          <pc:docMk/>
          <pc:sldMk cId="1596950641" sldId="289"/>
        </pc:sldMkLst>
        <pc:spChg chg="mod">
          <ac:chgData name="Matthew Dean" userId="438759ba-21ca-4a27-9272-5deb3175830a" providerId="ADAL" clId="{EF75D2D3-DDF9-4DCE-A527-D207F952B474}" dt="2020-09-17T14:16:37.835" v="350" actId="20577"/>
          <ac:spMkLst>
            <pc:docMk/>
            <pc:sldMk cId="1596950641" sldId="289"/>
            <ac:spMk id="2" creationId="{2FF265D3-2EE1-4090-BB70-5339E9CC8F5B}"/>
          </ac:spMkLst>
        </pc:spChg>
        <pc:spChg chg="mod">
          <ac:chgData name="Matthew Dean" userId="438759ba-21ca-4a27-9272-5deb3175830a" providerId="ADAL" clId="{EF75D2D3-DDF9-4DCE-A527-D207F952B474}" dt="2020-09-17T14:16:57.798" v="389" actId="14100"/>
          <ac:spMkLst>
            <pc:docMk/>
            <pc:sldMk cId="1596950641" sldId="289"/>
            <ac:spMk id="3" creationId="{F08F264E-01B1-4AAF-9F6A-B6E03BBD777B}"/>
          </ac:spMkLst>
        </pc:spChg>
        <pc:picChg chg="add mod">
          <ac:chgData name="Matthew Dean" userId="438759ba-21ca-4a27-9272-5deb3175830a" providerId="ADAL" clId="{EF75D2D3-DDF9-4DCE-A527-D207F952B474}" dt="2020-09-17T14:17:05.742" v="391" actId="1076"/>
          <ac:picMkLst>
            <pc:docMk/>
            <pc:sldMk cId="1596950641" sldId="289"/>
            <ac:picMk id="4" creationId="{E741C7A4-A567-4C9E-9D61-4E7BC164BB2D}"/>
          </ac:picMkLst>
        </pc:picChg>
      </pc:sldChg>
      <pc:sldChg chg="modSp add">
        <pc:chgData name="Matthew Dean" userId="438759ba-21ca-4a27-9272-5deb3175830a" providerId="ADAL" clId="{EF75D2D3-DDF9-4DCE-A527-D207F952B474}" dt="2020-09-17T14:09:08.620" v="174" actId="20577"/>
        <pc:sldMkLst>
          <pc:docMk/>
          <pc:sldMk cId="4167397344" sldId="290"/>
        </pc:sldMkLst>
        <pc:spChg chg="mod">
          <ac:chgData name="Matthew Dean" userId="438759ba-21ca-4a27-9272-5deb3175830a" providerId="ADAL" clId="{EF75D2D3-DDF9-4DCE-A527-D207F952B474}" dt="2020-09-17T14:07:32.742" v="99" actId="27636"/>
          <ac:spMkLst>
            <pc:docMk/>
            <pc:sldMk cId="4167397344" sldId="290"/>
            <ac:spMk id="2" creationId="{1C8C987C-48EE-4E80-BAAC-54A669E80A08}"/>
          </ac:spMkLst>
        </pc:spChg>
        <pc:spChg chg="mod">
          <ac:chgData name="Matthew Dean" userId="438759ba-21ca-4a27-9272-5deb3175830a" providerId="ADAL" clId="{EF75D2D3-DDF9-4DCE-A527-D207F952B474}" dt="2020-09-17T14:09:08.620" v="174" actId="20577"/>
          <ac:spMkLst>
            <pc:docMk/>
            <pc:sldMk cId="4167397344" sldId="290"/>
            <ac:spMk id="3" creationId="{569A8E37-B3EE-4CB9-92B0-99EA51D0B576}"/>
          </ac:spMkLst>
        </pc:spChg>
      </pc:sldChg>
      <pc:sldChg chg="addSp modSp add">
        <pc:chgData name="Matthew Dean" userId="438759ba-21ca-4a27-9272-5deb3175830a" providerId="ADAL" clId="{EF75D2D3-DDF9-4DCE-A527-D207F952B474}" dt="2020-09-17T14:10:06.962" v="195" actId="12"/>
        <pc:sldMkLst>
          <pc:docMk/>
          <pc:sldMk cId="3807422544" sldId="291"/>
        </pc:sldMkLst>
        <pc:spChg chg="mod">
          <ac:chgData name="Matthew Dean" userId="438759ba-21ca-4a27-9272-5deb3175830a" providerId="ADAL" clId="{EF75D2D3-DDF9-4DCE-A527-D207F952B474}" dt="2020-09-17T14:09:27.897" v="186" actId="20577"/>
          <ac:spMkLst>
            <pc:docMk/>
            <pc:sldMk cId="3807422544" sldId="291"/>
            <ac:spMk id="2" creationId="{3E92FB17-D85D-45D7-B4D3-6CEB368EEE1C}"/>
          </ac:spMkLst>
        </pc:spChg>
        <pc:spChg chg="mod">
          <ac:chgData name="Matthew Dean" userId="438759ba-21ca-4a27-9272-5deb3175830a" providerId="ADAL" clId="{EF75D2D3-DDF9-4DCE-A527-D207F952B474}" dt="2020-09-17T14:10:06.962" v="195" actId="12"/>
          <ac:spMkLst>
            <pc:docMk/>
            <pc:sldMk cId="3807422544" sldId="291"/>
            <ac:spMk id="3" creationId="{6016FDF5-3E43-436E-94C3-156978DAFDB3}"/>
          </ac:spMkLst>
        </pc:spChg>
        <pc:picChg chg="add mod">
          <ac:chgData name="Matthew Dean" userId="438759ba-21ca-4a27-9272-5deb3175830a" providerId="ADAL" clId="{EF75D2D3-DDF9-4DCE-A527-D207F952B474}" dt="2020-09-17T14:09:38.031" v="188" actId="1076"/>
          <ac:picMkLst>
            <pc:docMk/>
            <pc:sldMk cId="3807422544" sldId="291"/>
            <ac:picMk id="4" creationId="{A3686404-29F4-4AE7-B809-2C022793404E}"/>
          </ac:picMkLst>
        </pc:picChg>
      </pc:sldChg>
      <pc:sldChg chg="modSp add">
        <pc:chgData name="Matthew Dean" userId="438759ba-21ca-4a27-9272-5deb3175830a" providerId="ADAL" clId="{EF75D2D3-DDF9-4DCE-A527-D207F952B474}" dt="2020-09-17T14:11:02.959" v="203" actId="122"/>
        <pc:sldMkLst>
          <pc:docMk/>
          <pc:sldMk cId="363487990" sldId="292"/>
        </pc:sldMkLst>
        <pc:spChg chg="mod">
          <ac:chgData name="Matthew Dean" userId="438759ba-21ca-4a27-9272-5deb3175830a" providerId="ADAL" clId="{EF75D2D3-DDF9-4DCE-A527-D207F952B474}" dt="2020-09-17T14:10:41.385" v="200" actId="27636"/>
          <ac:spMkLst>
            <pc:docMk/>
            <pc:sldMk cId="363487990" sldId="292"/>
            <ac:spMk id="2" creationId="{7A3C2A04-3107-4C77-8C80-ADF325194AC7}"/>
          </ac:spMkLst>
        </pc:spChg>
        <pc:spChg chg="mod">
          <ac:chgData name="Matthew Dean" userId="438759ba-21ca-4a27-9272-5deb3175830a" providerId="ADAL" clId="{EF75D2D3-DDF9-4DCE-A527-D207F952B474}" dt="2020-09-17T14:11:02.959" v="203" actId="122"/>
          <ac:spMkLst>
            <pc:docMk/>
            <pc:sldMk cId="363487990" sldId="292"/>
            <ac:spMk id="3" creationId="{F54A813E-88AA-48B9-B057-73369891402B}"/>
          </ac:spMkLst>
        </pc:spChg>
      </pc:sldChg>
      <pc:sldChg chg="modSp add">
        <pc:chgData name="Matthew Dean" userId="438759ba-21ca-4a27-9272-5deb3175830a" providerId="ADAL" clId="{EF75D2D3-DDF9-4DCE-A527-D207F952B474}" dt="2020-09-17T14:13:01.901" v="244" actId="20577"/>
        <pc:sldMkLst>
          <pc:docMk/>
          <pc:sldMk cId="2609271292" sldId="293"/>
        </pc:sldMkLst>
        <pc:spChg chg="mod">
          <ac:chgData name="Matthew Dean" userId="438759ba-21ca-4a27-9272-5deb3175830a" providerId="ADAL" clId="{EF75D2D3-DDF9-4DCE-A527-D207F952B474}" dt="2020-09-17T14:11:35.244" v="226" actId="20577"/>
          <ac:spMkLst>
            <pc:docMk/>
            <pc:sldMk cId="2609271292" sldId="293"/>
            <ac:spMk id="2" creationId="{7E83A7C1-89C6-4A92-BE28-5FFA6A64B6E7}"/>
          </ac:spMkLst>
        </pc:spChg>
        <pc:spChg chg="mod">
          <ac:chgData name="Matthew Dean" userId="438759ba-21ca-4a27-9272-5deb3175830a" providerId="ADAL" clId="{EF75D2D3-DDF9-4DCE-A527-D207F952B474}" dt="2020-09-17T14:13:01.901" v="244" actId="20577"/>
          <ac:spMkLst>
            <pc:docMk/>
            <pc:sldMk cId="2609271292" sldId="293"/>
            <ac:spMk id="3" creationId="{C0F422F8-CE9B-4C08-A89D-849CE7372CB2}"/>
          </ac:spMkLst>
        </pc:spChg>
      </pc:sldChg>
      <pc:sldChg chg="addSp modSp add">
        <pc:chgData name="Matthew Dean" userId="438759ba-21ca-4a27-9272-5deb3175830a" providerId="ADAL" clId="{EF75D2D3-DDF9-4DCE-A527-D207F952B474}" dt="2020-09-17T14:14:45.925" v="305" actId="27636"/>
        <pc:sldMkLst>
          <pc:docMk/>
          <pc:sldMk cId="3550476698" sldId="294"/>
        </pc:sldMkLst>
        <pc:spChg chg="mod">
          <ac:chgData name="Matthew Dean" userId="438759ba-21ca-4a27-9272-5deb3175830a" providerId="ADAL" clId="{EF75D2D3-DDF9-4DCE-A527-D207F952B474}" dt="2020-09-17T14:13:29.889" v="265" actId="20577"/>
          <ac:spMkLst>
            <pc:docMk/>
            <pc:sldMk cId="3550476698" sldId="294"/>
            <ac:spMk id="2" creationId="{B6BF72AB-372F-4A66-AFF8-FCF18EFB4FF7}"/>
          </ac:spMkLst>
        </pc:spChg>
        <pc:spChg chg="mod">
          <ac:chgData name="Matthew Dean" userId="438759ba-21ca-4a27-9272-5deb3175830a" providerId="ADAL" clId="{EF75D2D3-DDF9-4DCE-A527-D207F952B474}" dt="2020-09-17T14:14:12.909" v="301" actId="5793"/>
          <ac:spMkLst>
            <pc:docMk/>
            <pc:sldMk cId="3550476698" sldId="294"/>
            <ac:spMk id="3" creationId="{9EC0465D-A374-4F57-A9B3-CAD639A52157}"/>
          </ac:spMkLst>
        </pc:spChg>
        <pc:spChg chg="add mod">
          <ac:chgData name="Matthew Dean" userId="438759ba-21ca-4a27-9272-5deb3175830a" providerId="ADAL" clId="{EF75D2D3-DDF9-4DCE-A527-D207F952B474}" dt="2020-09-17T14:14:45.925" v="305" actId="27636"/>
          <ac:spMkLst>
            <pc:docMk/>
            <pc:sldMk cId="3550476698" sldId="294"/>
            <ac:spMk id="6" creationId="{43925921-E610-43CC-84D7-EDE9F6205E3A}"/>
          </ac:spMkLst>
        </pc:spChg>
        <pc:picChg chg="add mod">
          <ac:chgData name="Matthew Dean" userId="438759ba-21ca-4a27-9272-5deb3175830a" providerId="ADAL" clId="{EF75D2D3-DDF9-4DCE-A527-D207F952B474}" dt="2020-09-17T14:14:05.703" v="296" actId="1076"/>
          <ac:picMkLst>
            <pc:docMk/>
            <pc:sldMk cId="3550476698" sldId="294"/>
            <ac:picMk id="4" creationId="{E81B42C3-D986-4B44-BFD3-D456E9BEE7E1}"/>
          </ac:picMkLst>
        </pc:picChg>
        <pc:picChg chg="add mod">
          <ac:chgData name="Matthew Dean" userId="438759ba-21ca-4a27-9272-5deb3175830a" providerId="ADAL" clId="{EF75D2D3-DDF9-4DCE-A527-D207F952B474}" dt="2020-09-17T14:14:08.173" v="297" actId="14100"/>
          <ac:picMkLst>
            <pc:docMk/>
            <pc:sldMk cId="3550476698" sldId="294"/>
            <ac:picMk id="5" creationId="{AA684218-A70E-4524-B27B-D486311EE2FF}"/>
          </ac:picMkLst>
        </pc:picChg>
      </pc:sldChg>
      <pc:sldChg chg="modSp add">
        <pc:chgData name="Matthew Dean" userId="438759ba-21ca-4a27-9272-5deb3175830a" providerId="ADAL" clId="{EF75D2D3-DDF9-4DCE-A527-D207F952B474}" dt="2020-09-17T14:18:44.677" v="541" actId="20577"/>
        <pc:sldMkLst>
          <pc:docMk/>
          <pc:sldMk cId="3088013721" sldId="295"/>
        </pc:sldMkLst>
        <pc:spChg chg="mod">
          <ac:chgData name="Matthew Dean" userId="438759ba-21ca-4a27-9272-5deb3175830a" providerId="ADAL" clId="{EF75D2D3-DDF9-4DCE-A527-D207F952B474}" dt="2020-09-17T14:17:28.240" v="417" actId="20577"/>
          <ac:spMkLst>
            <pc:docMk/>
            <pc:sldMk cId="3088013721" sldId="295"/>
            <ac:spMk id="2" creationId="{07328022-FBD5-42F4-8A68-AD5968C1D503}"/>
          </ac:spMkLst>
        </pc:spChg>
        <pc:spChg chg="mod">
          <ac:chgData name="Matthew Dean" userId="438759ba-21ca-4a27-9272-5deb3175830a" providerId="ADAL" clId="{EF75D2D3-DDF9-4DCE-A527-D207F952B474}" dt="2020-09-17T14:18:44.677" v="541" actId="20577"/>
          <ac:spMkLst>
            <pc:docMk/>
            <pc:sldMk cId="3088013721" sldId="295"/>
            <ac:spMk id="3" creationId="{54092E6C-ED84-43F4-A3DB-B825753000CE}"/>
          </ac:spMkLst>
        </pc:spChg>
      </pc:sldChg>
      <pc:sldChg chg="addSp modSp add">
        <pc:chgData name="Matthew Dean" userId="438759ba-21ca-4a27-9272-5deb3175830a" providerId="ADAL" clId="{EF75D2D3-DDF9-4DCE-A527-D207F952B474}" dt="2020-09-17T14:20:33.596" v="617" actId="1076"/>
        <pc:sldMkLst>
          <pc:docMk/>
          <pc:sldMk cId="3200869345" sldId="296"/>
        </pc:sldMkLst>
        <pc:spChg chg="mod">
          <ac:chgData name="Matthew Dean" userId="438759ba-21ca-4a27-9272-5deb3175830a" providerId="ADAL" clId="{EF75D2D3-DDF9-4DCE-A527-D207F952B474}" dt="2020-09-17T14:19:09.858" v="594" actId="20577"/>
          <ac:spMkLst>
            <pc:docMk/>
            <pc:sldMk cId="3200869345" sldId="296"/>
            <ac:spMk id="2" creationId="{EE9625AA-9645-42C1-A9FF-7A2932554F8B}"/>
          </ac:spMkLst>
        </pc:spChg>
        <pc:spChg chg="mod">
          <ac:chgData name="Matthew Dean" userId="438759ba-21ca-4a27-9272-5deb3175830a" providerId="ADAL" clId="{EF75D2D3-DDF9-4DCE-A527-D207F952B474}" dt="2020-09-17T14:20:00.016" v="611" actId="1076"/>
          <ac:spMkLst>
            <pc:docMk/>
            <pc:sldMk cId="3200869345" sldId="296"/>
            <ac:spMk id="3" creationId="{4718A467-3475-4999-A78A-E04BE315E791}"/>
          </ac:spMkLst>
        </pc:spChg>
        <pc:picChg chg="add mod">
          <ac:chgData name="Matthew Dean" userId="438759ba-21ca-4a27-9272-5deb3175830a" providerId="ADAL" clId="{EF75D2D3-DDF9-4DCE-A527-D207F952B474}" dt="2020-09-17T14:19:24.592" v="597" actId="1076"/>
          <ac:picMkLst>
            <pc:docMk/>
            <pc:sldMk cId="3200869345" sldId="296"/>
            <ac:picMk id="4" creationId="{895CF66E-8FB0-4949-BE82-00435FF511CD}"/>
          </ac:picMkLst>
        </pc:picChg>
        <pc:picChg chg="add mod">
          <ac:chgData name="Matthew Dean" userId="438759ba-21ca-4a27-9272-5deb3175830a" providerId="ADAL" clId="{EF75D2D3-DDF9-4DCE-A527-D207F952B474}" dt="2020-09-17T14:19:34.751" v="599" actId="1076"/>
          <ac:picMkLst>
            <pc:docMk/>
            <pc:sldMk cId="3200869345" sldId="296"/>
            <ac:picMk id="5" creationId="{1029AAD4-2E43-4016-934E-9EF9011645AA}"/>
          </ac:picMkLst>
        </pc:picChg>
        <pc:picChg chg="add mod">
          <ac:chgData name="Matthew Dean" userId="438759ba-21ca-4a27-9272-5deb3175830a" providerId="ADAL" clId="{EF75D2D3-DDF9-4DCE-A527-D207F952B474}" dt="2020-09-17T14:19:47.376" v="602" actId="1076"/>
          <ac:picMkLst>
            <pc:docMk/>
            <pc:sldMk cId="3200869345" sldId="296"/>
            <ac:picMk id="6" creationId="{A160A27F-D1BD-43A1-9675-31CE158185EF}"/>
          </ac:picMkLst>
        </pc:picChg>
        <pc:picChg chg="add mod">
          <ac:chgData name="Matthew Dean" userId="438759ba-21ca-4a27-9272-5deb3175830a" providerId="ADAL" clId="{EF75D2D3-DDF9-4DCE-A527-D207F952B474}" dt="2020-09-17T14:20:11.422" v="613" actId="1076"/>
          <ac:picMkLst>
            <pc:docMk/>
            <pc:sldMk cId="3200869345" sldId="296"/>
            <ac:picMk id="7" creationId="{5F386265-E853-4B74-9DEA-9AEABFDBFE22}"/>
          </ac:picMkLst>
        </pc:picChg>
        <pc:picChg chg="add mod">
          <ac:chgData name="Matthew Dean" userId="438759ba-21ca-4a27-9272-5deb3175830a" providerId="ADAL" clId="{EF75D2D3-DDF9-4DCE-A527-D207F952B474}" dt="2020-09-17T14:20:21.949" v="615" actId="1076"/>
          <ac:picMkLst>
            <pc:docMk/>
            <pc:sldMk cId="3200869345" sldId="296"/>
            <ac:picMk id="8" creationId="{C02C7CC1-B9BE-4CC1-B9B6-72DD1C175C69}"/>
          </ac:picMkLst>
        </pc:picChg>
        <pc:picChg chg="add mod">
          <ac:chgData name="Matthew Dean" userId="438759ba-21ca-4a27-9272-5deb3175830a" providerId="ADAL" clId="{EF75D2D3-DDF9-4DCE-A527-D207F952B474}" dt="2020-09-17T14:20:33.596" v="617" actId="1076"/>
          <ac:picMkLst>
            <pc:docMk/>
            <pc:sldMk cId="3200869345" sldId="296"/>
            <ac:picMk id="9" creationId="{42C46231-A6FD-425B-AAE6-7C996445BF23}"/>
          </ac:picMkLst>
        </pc:picChg>
      </pc:sldChg>
      <pc:sldChg chg="addSp modSp add">
        <pc:chgData name="Matthew Dean" userId="438759ba-21ca-4a27-9272-5deb3175830a" providerId="ADAL" clId="{EF75D2D3-DDF9-4DCE-A527-D207F952B474}" dt="2020-09-17T14:21:23.404" v="689" actId="1036"/>
        <pc:sldMkLst>
          <pc:docMk/>
          <pc:sldMk cId="3224006216" sldId="297"/>
        </pc:sldMkLst>
        <pc:spChg chg="mod">
          <ac:chgData name="Matthew Dean" userId="438759ba-21ca-4a27-9272-5deb3175830a" providerId="ADAL" clId="{EF75D2D3-DDF9-4DCE-A527-D207F952B474}" dt="2020-09-17T14:21:01.670" v="664" actId="20577"/>
          <ac:spMkLst>
            <pc:docMk/>
            <pc:sldMk cId="3224006216" sldId="297"/>
            <ac:spMk id="2" creationId="{C9C02E46-322F-45D2-906B-A95F4E56B30B}"/>
          </ac:spMkLst>
        </pc:spChg>
        <pc:spChg chg="mod">
          <ac:chgData name="Matthew Dean" userId="438759ba-21ca-4a27-9272-5deb3175830a" providerId="ADAL" clId="{EF75D2D3-DDF9-4DCE-A527-D207F952B474}" dt="2020-09-17T14:21:12.101" v="677" actId="27636"/>
          <ac:spMkLst>
            <pc:docMk/>
            <pc:sldMk cId="3224006216" sldId="297"/>
            <ac:spMk id="3" creationId="{F3BA8EB1-E037-44B8-9982-12B5B1DDC1C2}"/>
          </ac:spMkLst>
        </pc:spChg>
        <pc:picChg chg="add mod">
          <ac:chgData name="Matthew Dean" userId="438759ba-21ca-4a27-9272-5deb3175830a" providerId="ADAL" clId="{EF75D2D3-DDF9-4DCE-A527-D207F952B474}" dt="2020-09-17T14:21:23.404" v="689" actId="1036"/>
          <ac:picMkLst>
            <pc:docMk/>
            <pc:sldMk cId="3224006216" sldId="297"/>
            <ac:picMk id="4" creationId="{968CB676-D7B4-4008-B47A-090059609A4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6C5C318-07C2-4F94-8805-3EE289D9381E}" type="datetimeFigureOut">
              <a:rPr lang="en-GB" smtClean="0"/>
              <a:pPr/>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68F598-EBD7-42C4-8929-7EFEAEC96421}" type="slidenum">
              <a:rPr lang="en-GB" smtClean="0"/>
              <a:pPr/>
              <a:t>‹#›</a:t>
            </a:fld>
            <a:endParaRPr lang="en-GB"/>
          </a:p>
        </p:txBody>
      </p:sp>
    </p:spTree>
    <p:extLst>
      <p:ext uri="{BB962C8B-B14F-4D97-AF65-F5344CB8AC3E}">
        <p14:creationId xmlns:p14="http://schemas.microsoft.com/office/powerpoint/2010/main" val="3951820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6C5C318-07C2-4F94-8805-3EE289D9381E}" type="datetimeFigureOut">
              <a:rPr lang="en-GB" smtClean="0"/>
              <a:pPr/>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68F598-EBD7-42C4-8929-7EFEAEC96421}" type="slidenum">
              <a:rPr lang="en-GB" smtClean="0"/>
              <a:pPr/>
              <a:t>‹#›</a:t>
            </a:fld>
            <a:endParaRPr lang="en-GB"/>
          </a:p>
        </p:txBody>
      </p:sp>
    </p:spTree>
    <p:extLst>
      <p:ext uri="{BB962C8B-B14F-4D97-AF65-F5344CB8AC3E}">
        <p14:creationId xmlns:p14="http://schemas.microsoft.com/office/powerpoint/2010/main" val="2631615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6C5C318-07C2-4F94-8805-3EE289D9381E}" type="datetimeFigureOut">
              <a:rPr lang="en-GB" smtClean="0"/>
              <a:pPr/>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68F598-EBD7-42C4-8929-7EFEAEC96421}" type="slidenum">
              <a:rPr lang="en-GB" smtClean="0"/>
              <a:pPr/>
              <a:t>‹#›</a:t>
            </a:fld>
            <a:endParaRPr lang="en-GB"/>
          </a:p>
        </p:txBody>
      </p:sp>
    </p:spTree>
    <p:extLst>
      <p:ext uri="{BB962C8B-B14F-4D97-AF65-F5344CB8AC3E}">
        <p14:creationId xmlns:p14="http://schemas.microsoft.com/office/powerpoint/2010/main" val="3888584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6C5C318-07C2-4F94-8805-3EE289D9381E}" type="datetimeFigureOut">
              <a:rPr lang="en-GB" smtClean="0"/>
              <a:pPr/>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68F598-EBD7-42C4-8929-7EFEAEC96421}" type="slidenum">
              <a:rPr lang="en-GB" smtClean="0"/>
              <a:pPr/>
              <a:t>‹#›</a:t>
            </a:fld>
            <a:endParaRPr lang="en-GB"/>
          </a:p>
        </p:txBody>
      </p:sp>
    </p:spTree>
    <p:extLst>
      <p:ext uri="{BB962C8B-B14F-4D97-AF65-F5344CB8AC3E}">
        <p14:creationId xmlns:p14="http://schemas.microsoft.com/office/powerpoint/2010/main" val="2517120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C5C318-07C2-4F94-8805-3EE289D9381E}" type="datetimeFigureOut">
              <a:rPr lang="en-GB" smtClean="0"/>
              <a:pPr/>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68F598-EBD7-42C4-8929-7EFEAEC96421}" type="slidenum">
              <a:rPr lang="en-GB" smtClean="0"/>
              <a:pPr/>
              <a:t>‹#›</a:t>
            </a:fld>
            <a:endParaRPr lang="en-GB"/>
          </a:p>
        </p:txBody>
      </p:sp>
    </p:spTree>
    <p:extLst>
      <p:ext uri="{BB962C8B-B14F-4D97-AF65-F5344CB8AC3E}">
        <p14:creationId xmlns:p14="http://schemas.microsoft.com/office/powerpoint/2010/main" val="2149038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6C5C318-07C2-4F94-8805-3EE289D9381E}" type="datetimeFigureOut">
              <a:rPr lang="en-GB" smtClean="0"/>
              <a:pPr/>
              <a:t>17/09/2020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68F598-EBD7-42C4-8929-7EFEAEC96421}" type="slidenum">
              <a:rPr lang="en-GB" smtClean="0"/>
              <a:pPr/>
              <a:t>‹#›</a:t>
            </a:fld>
            <a:endParaRPr lang="en-GB"/>
          </a:p>
        </p:txBody>
      </p:sp>
    </p:spTree>
    <p:extLst>
      <p:ext uri="{BB962C8B-B14F-4D97-AF65-F5344CB8AC3E}">
        <p14:creationId xmlns:p14="http://schemas.microsoft.com/office/powerpoint/2010/main" val="3139018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6C5C318-07C2-4F94-8805-3EE289D9381E}" type="datetimeFigureOut">
              <a:rPr lang="en-GB" smtClean="0"/>
              <a:pPr/>
              <a:t>17/09/2020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368F598-EBD7-42C4-8929-7EFEAEC96421}" type="slidenum">
              <a:rPr lang="en-GB" smtClean="0"/>
              <a:pPr/>
              <a:t>‹#›</a:t>
            </a:fld>
            <a:endParaRPr lang="en-GB"/>
          </a:p>
        </p:txBody>
      </p:sp>
    </p:spTree>
    <p:extLst>
      <p:ext uri="{BB962C8B-B14F-4D97-AF65-F5344CB8AC3E}">
        <p14:creationId xmlns:p14="http://schemas.microsoft.com/office/powerpoint/2010/main" val="2317024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6C5C318-07C2-4F94-8805-3EE289D9381E}" type="datetimeFigureOut">
              <a:rPr lang="en-GB" smtClean="0"/>
              <a:pPr/>
              <a:t>17/09/2020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368F598-EBD7-42C4-8929-7EFEAEC96421}" type="slidenum">
              <a:rPr lang="en-GB" smtClean="0"/>
              <a:pPr/>
              <a:t>‹#›</a:t>
            </a:fld>
            <a:endParaRPr lang="en-GB"/>
          </a:p>
        </p:txBody>
      </p:sp>
    </p:spTree>
    <p:extLst>
      <p:ext uri="{BB962C8B-B14F-4D97-AF65-F5344CB8AC3E}">
        <p14:creationId xmlns:p14="http://schemas.microsoft.com/office/powerpoint/2010/main" val="818717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C5C318-07C2-4F94-8805-3EE289D9381E}" type="datetimeFigureOut">
              <a:rPr lang="en-GB" smtClean="0"/>
              <a:pPr/>
              <a:t>17/09/2020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368F598-EBD7-42C4-8929-7EFEAEC96421}" type="slidenum">
              <a:rPr lang="en-GB" smtClean="0"/>
              <a:pPr/>
              <a:t>‹#›</a:t>
            </a:fld>
            <a:endParaRPr lang="en-GB"/>
          </a:p>
        </p:txBody>
      </p:sp>
    </p:spTree>
    <p:extLst>
      <p:ext uri="{BB962C8B-B14F-4D97-AF65-F5344CB8AC3E}">
        <p14:creationId xmlns:p14="http://schemas.microsoft.com/office/powerpoint/2010/main" val="60233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C5C318-07C2-4F94-8805-3EE289D9381E}" type="datetimeFigureOut">
              <a:rPr lang="en-GB" smtClean="0"/>
              <a:pPr/>
              <a:t>17/09/2020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68F598-EBD7-42C4-8929-7EFEAEC96421}" type="slidenum">
              <a:rPr lang="en-GB" smtClean="0"/>
              <a:pPr/>
              <a:t>‹#›</a:t>
            </a:fld>
            <a:endParaRPr lang="en-GB"/>
          </a:p>
        </p:txBody>
      </p:sp>
    </p:spTree>
    <p:extLst>
      <p:ext uri="{BB962C8B-B14F-4D97-AF65-F5344CB8AC3E}">
        <p14:creationId xmlns:p14="http://schemas.microsoft.com/office/powerpoint/2010/main" val="3130571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C5C318-07C2-4F94-8805-3EE289D9381E}" type="datetimeFigureOut">
              <a:rPr lang="en-GB" smtClean="0"/>
              <a:pPr/>
              <a:t>17/09/2020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68F598-EBD7-42C4-8929-7EFEAEC96421}" type="slidenum">
              <a:rPr lang="en-GB" smtClean="0"/>
              <a:pPr/>
              <a:t>‹#›</a:t>
            </a:fld>
            <a:endParaRPr lang="en-GB"/>
          </a:p>
        </p:txBody>
      </p:sp>
    </p:spTree>
    <p:extLst>
      <p:ext uri="{BB962C8B-B14F-4D97-AF65-F5344CB8AC3E}">
        <p14:creationId xmlns:p14="http://schemas.microsoft.com/office/powerpoint/2010/main" val="1446498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C5C318-07C2-4F94-8805-3EE289D9381E}" type="datetimeFigureOut">
              <a:rPr lang="en-GB" smtClean="0"/>
              <a:pPr/>
              <a:t>17/09/2020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68F598-EBD7-42C4-8929-7EFEAEC96421}" type="slidenum">
              <a:rPr lang="en-GB" smtClean="0"/>
              <a:pPr/>
              <a:t>‹#›</a:t>
            </a:fld>
            <a:endParaRPr lang="en-GB"/>
          </a:p>
        </p:txBody>
      </p:sp>
    </p:spTree>
    <p:extLst>
      <p:ext uri="{BB962C8B-B14F-4D97-AF65-F5344CB8AC3E}">
        <p14:creationId xmlns:p14="http://schemas.microsoft.com/office/powerpoint/2010/main" val="3362648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4744"/>
            <a:ext cx="7772400" cy="1470025"/>
          </a:xfrm>
        </p:spPr>
        <p:txBody>
          <a:bodyPr>
            <a:normAutofit fontScale="90000"/>
          </a:bodyPr>
          <a:lstStyle/>
          <a:p>
            <a:r>
              <a:rPr lang="en-GB" dirty="0"/>
              <a:t>EDUC2323 Computer Programming as a Tool for Learning</a:t>
            </a:r>
          </a:p>
        </p:txBody>
      </p:sp>
      <p:sp>
        <p:nvSpPr>
          <p:cNvPr id="3" name="Subtitle 2"/>
          <p:cNvSpPr>
            <a:spLocks noGrp="1"/>
          </p:cNvSpPr>
          <p:nvPr>
            <p:ph type="subTitle" idx="1"/>
          </p:nvPr>
        </p:nvSpPr>
        <p:spPr>
          <a:xfrm>
            <a:off x="1371600" y="3476600"/>
            <a:ext cx="6400800" cy="1752600"/>
          </a:xfrm>
        </p:spPr>
        <p:txBody>
          <a:bodyPr>
            <a:normAutofit/>
          </a:bodyPr>
          <a:lstStyle/>
          <a:p>
            <a:r>
              <a:rPr lang="en-GB" b="1" dirty="0" err="1"/>
              <a:t>Syntonicity</a:t>
            </a:r>
            <a:endParaRPr lang="en-GB" dirty="0"/>
          </a:p>
        </p:txBody>
      </p:sp>
    </p:spTree>
    <p:extLst>
      <p:ext uri="{BB962C8B-B14F-4D97-AF65-F5344CB8AC3E}">
        <p14:creationId xmlns:p14="http://schemas.microsoft.com/office/powerpoint/2010/main" val="2763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265D3-2EE1-4090-BB70-5339E9CC8F5B}"/>
              </a:ext>
            </a:extLst>
          </p:cNvPr>
          <p:cNvSpPr>
            <a:spLocks noGrp="1"/>
          </p:cNvSpPr>
          <p:nvPr>
            <p:ph type="title"/>
          </p:nvPr>
        </p:nvSpPr>
        <p:spPr/>
        <p:txBody>
          <a:bodyPr/>
          <a:lstStyle/>
          <a:p>
            <a:r>
              <a:rPr lang="en-GB" dirty="0"/>
              <a:t>So What?</a:t>
            </a:r>
          </a:p>
        </p:txBody>
      </p:sp>
      <p:sp>
        <p:nvSpPr>
          <p:cNvPr id="3" name="Content Placeholder 2">
            <a:extLst>
              <a:ext uri="{FF2B5EF4-FFF2-40B4-BE49-F238E27FC236}">
                <a16:creationId xmlns:a16="http://schemas.microsoft.com/office/drawing/2014/main" id="{F08F264E-01B1-4AAF-9F6A-B6E03BBD777B}"/>
              </a:ext>
            </a:extLst>
          </p:cNvPr>
          <p:cNvSpPr>
            <a:spLocks noGrp="1"/>
          </p:cNvSpPr>
          <p:nvPr>
            <p:ph idx="1"/>
          </p:nvPr>
        </p:nvSpPr>
        <p:spPr>
          <a:xfrm>
            <a:off x="457200" y="1600201"/>
            <a:ext cx="8229600" cy="676672"/>
          </a:xfrm>
        </p:spPr>
        <p:txBody>
          <a:bodyPr/>
          <a:lstStyle/>
          <a:p>
            <a:r>
              <a:rPr lang="en-GB" dirty="0"/>
              <a:t>Questions related to Zombie Island…</a:t>
            </a:r>
          </a:p>
        </p:txBody>
      </p:sp>
      <p:pic>
        <p:nvPicPr>
          <p:cNvPr id="4" name="Picture 3">
            <a:extLst>
              <a:ext uri="{FF2B5EF4-FFF2-40B4-BE49-F238E27FC236}">
                <a16:creationId xmlns:a16="http://schemas.microsoft.com/office/drawing/2014/main" id="{E741C7A4-A567-4C9E-9D61-4E7BC164BB2D}"/>
              </a:ext>
            </a:extLst>
          </p:cNvPr>
          <p:cNvPicPr/>
          <p:nvPr/>
        </p:nvPicPr>
        <p:blipFill>
          <a:blip r:embed="rId2"/>
          <a:stretch>
            <a:fillRect/>
          </a:stretch>
        </p:blipFill>
        <p:spPr>
          <a:xfrm>
            <a:off x="1979712" y="2348880"/>
            <a:ext cx="4705350" cy="3543300"/>
          </a:xfrm>
          <a:prstGeom prst="rect">
            <a:avLst/>
          </a:prstGeom>
        </p:spPr>
      </p:pic>
    </p:spTree>
    <p:extLst>
      <p:ext uri="{BB962C8B-B14F-4D97-AF65-F5344CB8AC3E}">
        <p14:creationId xmlns:p14="http://schemas.microsoft.com/office/powerpoint/2010/main" val="1596950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28022-FBD5-42F4-8A68-AD5968C1D503}"/>
              </a:ext>
            </a:extLst>
          </p:cNvPr>
          <p:cNvSpPr>
            <a:spLocks noGrp="1"/>
          </p:cNvSpPr>
          <p:nvPr>
            <p:ph type="title"/>
          </p:nvPr>
        </p:nvSpPr>
        <p:spPr/>
        <p:txBody>
          <a:bodyPr/>
          <a:lstStyle/>
          <a:p>
            <a:r>
              <a:rPr lang="en-GB" dirty="0"/>
              <a:t>Who is it aimed at?</a:t>
            </a:r>
          </a:p>
        </p:txBody>
      </p:sp>
      <p:sp>
        <p:nvSpPr>
          <p:cNvPr id="3" name="Content Placeholder 2">
            <a:extLst>
              <a:ext uri="{FF2B5EF4-FFF2-40B4-BE49-F238E27FC236}">
                <a16:creationId xmlns:a16="http://schemas.microsoft.com/office/drawing/2014/main" id="{54092E6C-ED84-43F4-A3DB-B825753000CE}"/>
              </a:ext>
            </a:extLst>
          </p:cNvPr>
          <p:cNvSpPr>
            <a:spLocks noGrp="1"/>
          </p:cNvSpPr>
          <p:nvPr>
            <p:ph idx="1"/>
          </p:nvPr>
        </p:nvSpPr>
        <p:spPr/>
        <p:txBody>
          <a:bodyPr>
            <a:normAutofit lnSpcReduction="10000"/>
          </a:bodyPr>
          <a:lstStyle/>
          <a:p>
            <a:r>
              <a:rPr lang="en-GB" dirty="0"/>
              <a:t>The target group and age range are never specified for this sample program, but at what point does the program as it stands start to become inappropriate?  </a:t>
            </a:r>
          </a:p>
          <a:p>
            <a:r>
              <a:rPr lang="en-GB" dirty="0"/>
              <a:t>At what age do Zombies have some sort of resonance with children?</a:t>
            </a:r>
          </a:p>
          <a:p>
            <a:r>
              <a:rPr lang="en-GB" dirty="0"/>
              <a:t>Might a sport metaphor be better e.g. running or football?</a:t>
            </a:r>
          </a:p>
          <a:p>
            <a:r>
              <a:rPr lang="en-GB" dirty="0"/>
              <a:t>It assumes a certain level of “</a:t>
            </a:r>
            <a:r>
              <a:rPr lang="en-GB" dirty="0" err="1"/>
              <a:t>geekyness</a:t>
            </a:r>
            <a:r>
              <a:rPr lang="en-GB" dirty="0"/>
              <a:t>”</a:t>
            </a:r>
          </a:p>
          <a:p>
            <a:endParaRPr lang="en-GB" dirty="0"/>
          </a:p>
        </p:txBody>
      </p:sp>
    </p:spTree>
    <p:extLst>
      <p:ext uri="{BB962C8B-B14F-4D97-AF65-F5344CB8AC3E}">
        <p14:creationId xmlns:p14="http://schemas.microsoft.com/office/powerpoint/2010/main" val="3088013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625AA-9645-42C1-A9FF-7A2932554F8B}"/>
              </a:ext>
            </a:extLst>
          </p:cNvPr>
          <p:cNvSpPr>
            <a:spLocks noGrp="1"/>
          </p:cNvSpPr>
          <p:nvPr>
            <p:ph type="title"/>
          </p:nvPr>
        </p:nvSpPr>
        <p:spPr/>
        <p:txBody>
          <a:bodyPr/>
          <a:lstStyle/>
          <a:p>
            <a:r>
              <a:rPr lang="en-GB" dirty="0"/>
              <a:t>Is the Language Appropriate?</a:t>
            </a:r>
          </a:p>
        </p:txBody>
      </p:sp>
      <p:sp>
        <p:nvSpPr>
          <p:cNvPr id="3" name="Content Placeholder 2">
            <a:extLst>
              <a:ext uri="{FF2B5EF4-FFF2-40B4-BE49-F238E27FC236}">
                <a16:creationId xmlns:a16="http://schemas.microsoft.com/office/drawing/2014/main" id="{4718A467-3475-4999-A78A-E04BE315E791}"/>
              </a:ext>
            </a:extLst>
          </p:cNvPr>
          <p:cNvSpPr>
            <a:spLocks noGrp="1"/>
          </p:cNvSpPr>
          <p:nvPr>
            <p:ph idx="1"/>
          </p:nvPr>
        </p:nvSpPr>
        <p:spPr>
          <a:xfrm>
            <a:off x="515609" y="3703594"/>
            <a:ext cx="8229600" cy="390053"/>
          </a:xfrm>
        </p:spPr>
        <p:txBody>
          <a:bodyPr>
            <a:normAutofit fontScale="70000" lnSpcReduction="20000"/>
          </a:bodyPr>
          <a:lstStyle/>
          <a:p>
            <a:r>
              <a:rPr lang="en-GB" dirty="0"/>
              <a:t>Or…</a:t>
            </a:r>
          </a:p>
        </p:txBody>
      </p:sp>
      <p:pic>
        <p:nvPicPr>
          <p:cNvPr id="4" name="Picture 3">
            <a:extLst>
              <a:ext uri="{FF2B5EF4-FFF2-40B4-BE49-F238E27FC236}">
                <a16:creationId xmlns:a16="http://schemas.microsoft.com/office/drawing/2014/main" id="{895CF66E-8FB0-4949-BE82-00435FF511CD}"/>
              </a:ext>
            </a:extLst>
          </p:cNvPr>
          <p:cNvPicPr/>
          <p:nvPr/>
        </p:nvPicPr>
        <p:blipFill>
          <a:blip r:embed="rId2"/>
          <a:stretch>
            <a:fillRect/>
          </a:stretch>
        </p:blipFill>
        <p:spPr>
          <a:xfrm>
            <a:off x="539552" y="1417638"/>
            <a:ext cx="2419350" cy="1971675"/>
          </a:xfrm>
          <a:prstGeom prst="rect">
            <a:avLst/>
          </a:prstGeom>
        </p:spPr>
      </p:pic>
      <p:pic>
        <p:nvPicPr>
          <p:cNvPr id="5" name="Picture 4">
            <a:extLst>
              <a:ext uri="{FF2B5EF4-FFF2-40B4-BE49-F238E27FC236}">
                <a16:creationId xmlns:a16="http://schemas.microsoft.com/office/drawing/2014/main" id="{1029AAD4-2E43-4016-934E-9EF9011645AA}"/>
              </a:ext>
            </a:extLst>
          </p:cNvPr>
          <p:cNvPicPr/>
          <p:nvPr/>
        </p:nvPicPr>
        <p:blipFill>
          <a:blip r:embed="rId3"/>
          <a:stretch>
            <a:fillRect/>
          </a:stretch>
        </p:blipFill>
        <p:spPr>
          <a:xfrm>
            <a:off x="3048429" y="1417638"/>
            <a:ext cx="2476500" cy="1895475"/>
          </a:xfrm>
          <a:prstGeom prst="rect">
            <a:avLst/>
          </a:prstGeom>
        </p:spPr>
      </p:pic>
      <p:pic>
        <p:nvPicPr>
          <p:cNvPr id="6" name="Picture 5">
            <a:extLst>
              <a:ext uri="{FF2B5EF4-FFF2-40B4-BE49-F238E27FC236}">
                <a16:creationId xmlns:a16="http://schemas.microsoft.com/office/drawing/2014/main" id="{A160A27F-D1BD-43A1-9675-31CE158185EF}"/>
              </a:ext>
            </a:extLst>
          </p:cNvPr>
          <p:cNvPicPr/>
          <p:nvPr/>
        </p:nvPicPr>
        <p:blipFill>
          <a:blip r:embed="rId4"/>
          <a:stretch>
            <a:fillRect/>
          </a:stretch>
        </p:blipFill>
        <p:spPr>
          <a:xfrm>
            <a:off x="5834277" y="1703388"/>
            <a:ext cx="2543175" cy="1685925"/>
          </a:xfrm>
          <a:prstGeom prst="rect">
            <a:avLst/>
          </a:prstGeom>
        </p:spPr>
      </p:pic>
      <p:pic>
        <p:nvPicPr>
          <p:cNvPr id="7" name="Picture 6">
            <a:extLst>
              <a:ext uri="{FF2B5EF4-FFF2-40B4-BE49-F238E27FC236}">
                <a16:creationId xmlns:a16="http://schemas.microsoft.com/office/drawing/2014/main" id="{5F386265-E853-4B74-9DEA-9AEABFDBFE22}"/>
              </a:ext>
            </a:extLst>
          </p:cNvPr>
          <p:cNvPicPr/>
          <p:nvPr/>
        </p:nvPicPr>
        <p:blipFill>
          <a:blip r:embed="rId5"/>
          <a:stretch>
            <a:fillRect/>
          </a:stretch>
        </p:blipFill>
        <p:spPr>
          <a:xfrm>
            <a:off x="539552" y="4869160"/>
            <a:ext cx="1704975" cy="1304925"/>
          </a:xfrm>
          <a:prstGeom prst="rect">
            <a:avLst/>
          </a:prstGeom>
        </p:spPr>
      </p:pic>
      <p:pic>
        <p:nvPicPr>
          <p:cNvPr id="8" name="Picture 7">
            <a:extLst>
              <a:ext uri="{FF2B5EF4-FFF2-40B4-BE49-F238E27FC236}">
                <a16:creationId xmlns:a16="http://schemas.microsoft.com/office/drawing/2014/main" id="{C02C7CC1-B9BE-4CC1-B9B6-72DD1C175C69}"/>
              </a:ext>
            </a:extLst>
          </p:cNvPr>
          <p:cNvPicPr/>
          <p:nvPr/>
        </p:nvPicPr>
        <p:blipFill>
          <a:blip r:embed="rId6"/>
          <a:stretch>
            <a:fillRect/>
          </a:stretch>
        </p:blipFill>
        <p:spPr>
          <a:xfrm>
            <a:off x="3429000" y="4692947"/>
            <a:ext cx="2286000" cy="1657350"/>
          </a:xfrm>
          <a:prstGeom prst="rect">
            <a:avLst/>
          </a:prstGeom>
        </p:spPr>
      </p:pic>
      <p:pic>
        <p:nvPicPr>
          <p:cNvPr id="9" name="Picture 8">
            <a:extLst>
              <a:ext uri="{FF2B5EF4-FFF2-40B4-BE49-F238E27FC236}">
                <a16:creationId xmlns:a16="http://schemas.microsoft.com/office/drawing/2014/main" id="{42C46231-A6FD-425B-AAE6-7C996445BF23}"/>
              </a:ext>
            </a:extLst>
          </p:cNvPr>
          <p:cNvPicPr/>
          <p:nvPr/>
        </p:nvPicPr>
        <p:blipFill>
          <a:blip r:embed="rId7"/>
          <a:stretch>
            <a:fillRect/>
          </a:stretch>
        </p:blipFill>
        <p:spPr>
          <a:xfrm>
            <a:off x="6228184" y="4673897"/>
            <a:ext cx="1533525" cy="1676400"/>
          </a:xfrm>
          <a:prstGeom prst="rect">
            <a:avLst/>
          </a:prstGeom>
        </p:spPr>
      </p:pic>
    </p:spTree>
    <p:extLst>
      <p:ext uri="{BB962C8B-B14F-4D97-AF65-F5344CB8AC3E}">
        <p14:creationId xmlns:p14="http://schemas.microsoft.com/office/powerpoint/2010/main" val="3200869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02E46-322F-45D2-906B-A95F4E56B30B}"/>
              </a:ext>
            </a:extLst>
          </p:cNvPr>
          <p:cNvSpPr>
            <a:spLocks noGrp="1"/>
          </p:cNvSpPr>
          <p:nvPr>
            <p:ph type="title"/>
          </p:nvPr>
        </p:nvSpPr>
        <p:spPr/>
        <p:txBody>
          <a:bodyPr>
            <a:normAutofit fontScale="90000"/>
          </a:bodyPr>
          <a:lstStyle/>
          <a:p>
            <a:r>
              <a:rPr lang="en-GB" dirty="0"/>
              <a:t>Finally, what if we changed the graphics?</a:t>
            </a:r>
          </a:p>
        </p:txBody>
      </p:sp>
      <p:sp>
        <p:nvSpPr>
          <p:cNvPr id="3" name="Content Placeholder 2">
            <a:extLst>
              <a:ext uri="{FF2B5EF4-FFF2-40B4-BE49-F238E27FC236}">
                <a16:creationId xmlns:a16="http://schemas.microsoft.com/office/drawing/2014/main" id="{F3BA8EB1-E037-44B8-9982-12B5B1DDC1C2}"/>
              </a:ext>
            </a:extLst>
          </p:cNvPr>
          <p:cNvSpPr>
            <a:spLocks noGrp="1"/>
          </p:cNvSpPr>
          <p:nvPr>
            <p:ph idx="1"/>
          </p:nvPr>
        </p:nvSpPr>
        <p:spPr>
          <a:xfrm>
            <a:off x="457200" y="1600201"/>
            <a:ext cx="8229600" cy="388640"/>
          </a:xfrm>
        </p:spPr>
        <p:txBody>
          <a:bodyPr>
            <a:normAutofit fontScale="70000" lnSpcReduction="20000"/>
          </a:bodyPr>
          <a:lstStyle/>
          <a:p>
            <a:r>
              <a:rPr lang="en-GB" dirty="0"/>
              <a:t>Like so…</a:t>
            </a:r>
          </a:p>
        </p:txBody>
      </p:sp>
      <p:pic>
        <p:nvPicPr>
          <p:cNvPr id="4" name="Picture 3">
            <a:extLst>
              <a:ext uri="{FF2B5EF4-FFF2-40B4-BE49-F238E27FC236}">
                <a16:creationId xmlns:a16="http://schemas.microsoft.com/office/drawing/2014/main" id="{968CB676-D7B4-4008-B47A-090059609A4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11007" y="2568669"/>
            <a:ext cx="5721985" cy="3236595"/>
          </a:xfrm>
          <a:prstGeom prst="rect">
            <a:avLst/>
          </a:prstGeom>
          <a:noFill/>
          <a:ln>
            <a:noFill/>
          </a:ln>
        </p:spPr>
      </p:pic>
    </p:spTree>
    <p:extLst>
      <p:ext uri="{BB962C8B-B14F-4D97-AF65-F5344CB8AC3E}">
        <p14:creationId xmlns:p14="http://schemas.microsoft.com/office/powerpoint/2010/main" val="3224006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C987C-48EE-4E80-BAAC-54A669E80A08}"/>
              </a:ext>
            </a:extLst>
          </p:cNvPr>
          <p:cNvSpPr>
            <a:spLocks noGrp="1"/>
          </p:cNvSpPr>
          <p:nvPr>
            <p:ph type="title"/>
          </p:nvPr>
        </p:nvSpPr>
        <p:spPr/>
        <p:txBody>
          <a:bodyPr>
            <a:normAutofit/>
          </a:bodyPr>
          <a:lstStyle/>
          <a:p>
            <a:r>
              <a:rPr lang="en-GB" b="1" dirty="0"/>
              <a:t>Syntonic Learning</a:t>
            </a:r>
            <a:endParaRPr lang="en-GB" dirty="0"/>
          </a:p>
        </p:txBody>
      </p:sp>
      <p:sp>
        <p:nvSpPr>
          <p:cNvPr id="3" name="Content Placeholder 2">
            <a:extLst>
              <a:ext uri="{FF2B5EF4-FFF2-40B4-BE49-F238E27FC236}">
                <a16:creationId xmlns:a16="http://schemas.microsoft.com/office/drawing/2014/main" id="{569A8E37-B3EE-4CB9-92B0-99EA51D0B576}"/>
              </a:ext>
            </a:extLst>
          </p:cNvPr>
          <p:cNvSpPr>
            <a:spLocks noGrp="1"/>
          </p:cNvSpPr>
          <p:nvPr>
            <p:ph idx="1"/>
          </p:nvPr>
        </p:nvSpPr>
        <p:spPr/>
        <p:txBody>
          <a:bodyPr>
            <a:normAutofit lnSpcReduction="10000"/>
          </a:bodyPr>
          <a:lstStyle/>
          <a:p>
            <a:r>
              <a:rPr lang="en-GB" dirty="0"/>
              <a:t>May be difficult to understand at first</a:t>
            </a:r>
          </a:p>
          <a:p>
            <a:r>
              <a:rPr lang="en-GB" dirty="0"/>
              <a:t>Introduced by Seymour </a:t>
            </a:r>
            <a:r>
              <a:rPr lang="en-GB" dirty="0" err="1"/>
              <a:t>Papert</a:t>
            </a:r>
            <a:r>
              <a:rPr lang="en-GB" dirty="0"/>
              <a:t> in Mindstorms</a:t>
            </a:r>
          </a:p>
          <a:p>
            <a:r>
              <a:rPr lang="en-GB" dirty="0"/>
              <a:t>Borrowed from Sigmund Freud’s idea of “ego syntonic”</a:t>
            </a:r>
          </a:p>
          <a:p>
            <a:r>
              <a:rPr lang="en-GB" dirty="0"/>
              <a:t>When a person is “ego syntonic” they are in harmony with their fundamental ideas and beliefs </a:t>
            </a:r>
          </a:p>
          <a:p>
            <a:r>
              <a:rPr lang="en-GB" dirty="0"/>
              <a:t>The root of the word syntonic basically means “in harmony”</a:t>
            </a:r>
          </a:p>
        </p:txBody>
      </p:sp>
    </p:spTree>
    <p:extLst>
      <p:ext uri="{BB962C8B-B14F-4D97-AF65-F5344CB8AC3E}">
        <p14:creationId xmlns:p14="http://schemas.microsoft.com/office/powerpoint/2010/main" val="4167397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2FB17-D85D-45D7-B4D3-6CEB368EEE1C}"/>
              </a:ext>
            </a:extLst>
          </p:cNvPr>
          <p:cNvSpPr>
            <a:spLocks noGrp="1"/>
          </p:cNvSpPr>
          <p:nvPr>
            <p:ph type="title"/>
          </p:nvPr>
        </p:nvSpPr>
        <p:spPr/>
        <p:txBody>
          <a:bodyPr/>
          <a:lstStyle/>
          <a:p>
            <a:r>
              <a:rPr lang="en-GB" dirty="0"/>
              <a:t>Logo Turtle</a:t>
            </a:r>
          </a:p>
        </p:txBody>
      </p:sp>
      <p:sp>
        <p:nvSpPr>
          <p:cNvPr id="3" name="Content Placeholder 2">
            <a:extLst>
              <a:ext uri="{FF2B5EF4-FFF2-40B4-BE49-F238E27FC236}">
                <a16:creationId xmlns:a16="http://schemas.microsoft.com/office/drawing/2014/main" id="{6016FDF5-3E43-436E-94C3-156978DAFDB3}"/>
              </a:ext>
            </a:extLst>
          </p:cNvPr>
          <p:cNvSpPr>
            <a:spLocks noGrp="1"/>
          </p:cNvSpPr>
          <p:nvPr>
            <p:ph idx="1"/>
          </p:nvPr>
        </p:nvSpPr>
        <p:spPr>
          <a:xfrm>
            <a:off x="457200" y="4077072"/>
            <a:ext cx="8229600" cy="2049091"/>
          </a:xfrm>
        </p:spPr>
        <p:txBody>
          <a:bodyPr>
            <a:normAutofit fontScale="55000" lnSpcReduction="20000"/>
          </a:bodyPr>
          <a:lstStyle/>
          <a:p>
            <a:pPr marL="0" indent="0" algn="ctr">
              <a:buNone/>
            </a:pPr>
            <a:r>
              <a:rPr lang="en-GB" dirty="0"/>
              <a:t>“The Turtle circle incident illustrates syntonic learning. This term is borrowed from clinical psychology and can be contrasted to the dissociated learning already discussed. Sometimes the term is used with qualifiers that refer to kinds of </a:t>
            </a:r>
            <a:r>
              <a:rPr lang="en-GB" dirty="0" err="1"/>
              <a:t>syntonicity</a:t>
            </a:r>
            <a:r>
              <a:rPr lang="en-GB" dirty="0"/>
              <a:t>. For example, the Turtle circle is body syntonic in that the circle is firmly related to children's sense and knowledge about their own bodies. Or it is ego syntonic in that it is coherent with children's sense of themselves as people with intentions, goals, desires, likes, and dislikes. A child who draws a Turtle circle wants to draw the circle; doing it produces pride and excitement.”</a:t>
            </a:r>
          </a:p>
          <a:p>
            <a:pPr marL="0" indent="0" algn="ctr">
              <a:buNone/>
            </a:pPr>
            <a:endParaRPr lang="en-GB" dirty="0"/>
          </a:p>
        </p:txBody>
      </p:sp>
      <p:pic>
        <p:nvPicPr>
          <p:cNvPr id="4" name="Picture 3">
            <a:extLst>
              <a:ext uri="{FF2B5EF4-FFF2-40B4-BE49-F238E27FC236}">
                <a16:creationId xmlns:a16="http://schemas.microsoft.com/office/drawing/2014/main" id="{A3686404-29F4-4AE7-B809-2C022793404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048952" y="1395826"/>
            <a:ext cx="3046095" cy="2552700"/>
          </a:xfrm>
          <a:prstGeom prst="rect">
            <a:avLst/>
          </a:prstGeom>
          <a:noFill/>
          <a:ln>
            <a:noFill/>
          </a:ln>
        </p:spPr>
      </p:pic>
    </p:spTree>
    <p:extLst>
      <p:ext uri="{BB962C8B-B14F-4D97-AF65-F5344CB8AC3E}">
        <p14:creationId xmlns:p14="http://schemas.microsoft.com/office/powerpoint/2010/main" val="3807422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C2A04-3107-4C77-8C80-ADF325194AC7}"/>
              </a:ext>
            </a:extLst>
          </p:cNvPr>
          <p:cNvSpPr>
            <a:spLocks noGrp="1"/>
          </p:cNvSpPr>
          <p:nvPr>
            <p:ph type="title"/>
          </p:nvPr>
        </p:nvSpPr>
        <p:spPr/>
        <p:txBody>
          <a:bodyPr>
            <a:normAutofit/>
          </a:bodyPr>
          <a:lstStyle/>
          <a:p>
            <a:r>
              <a:rPr lang="en-GB" b="1" dirty="0" err="1"/>
              <a:t>Syntonicity</a:t>
            </a:r>
            <a:r>
              <a:rPr lang="en-GB" b="1" dirty="0"/>
              <a:t> and Constructivism</a:t>
            </a:r>
            <a:endParaRPr lang="en-GB" dirty="0"/>
          </a:p>
        </p:txBody>
      </p:sp>
      <p:sp>
        <p:nvSpPr>
          <p:cNvPr id="3" name="Content Placeholder 2">
            <a:extLst>
              <a:ext uri="{FF2B5EF4-FFF2-40B4-BE49-F238E27FC236}">
                <a16:creationId xmlns:a16="http://schemas.microsoft.com/office/drawing/2014/main" id="{F54A813E-88AA-48B9-B057-73369891402B}"/>
              </a:ext>
            </a:extLst>
          </p:cNvPr>
          <p:cNvSpPr>
            <a:spLocks noGrp="1"/>
          </p:cNvSpPr>
          <p:nvPr>
            <p:ph idx="1"/>
          </p:nvPr>
        </p:nvSpPr>
        <p:spPr/>
        <p:txBody>
          <a:bodyPr/>
          <a:lstStyle/>
          <a:p>
            <a:pPr marL="0" indent="0" algn="ctr">
              <a:buNone/>
            </a:pPr>
            <a:r>
              <a:rPr lang="en-GB" dirty="0"/>
              <a:t>“The zone of proximal development defines functions that have not matured yet, but are in a process of maturing, that will mature tomorrow, that are currently in an embryonic state; these functions could be called the buds of development, the flowers of development, rather than the fruits of development, that is, what is only just maturing” (Vygotsky, 1978).  </a:t>
            </a:r>
          </a:p>
          <a:p>
            <a:endParaRPr lang="en-GB" dirty="0"/>
          </a:p>
        </p:txBody>
      </p:sp>
    </p:spTree>
    <p:extLst>
      <p:ext uri="{BB962C8B-B14F-4D97-AF65-F5344CB8AC3E}">
        <p14:creationId xmlns:p14="http://schemas.microsoft.com/office/powerpoint/2010/main" val="363487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3A7C1-89C6-4A92-BE28-5FFA6A64B6E7}"/>
              </a:ext>
            </a:extLst>
          </p:cNvPr>
          <p:cNvSpPr>
            <a:spLocks noGrp="1"/>
          </p:cNvSpPr>
          <p:nvPr>
            <p:ph type="title"/>
          </p:nvPr>
        </p:nvSpPr>
        <p:spPr/>
        <p:txBody>
          <a:bodyPr/>
          <a:lstStyle/>
          <a:p>
            <a:r>
              <a:rPr lang="en-GB" dirty="0"/>
              <a:t>Finding the Sweet Spot</a:t>
            </a:r>
          </a:p>
        </p:txBody>
      </p:sp>
      <p:sp>
        <p:nvSpPr>
          <p:cNvPr id="3" name="Content Placeholder 2">
            <a:extLst>
              <a:ext uri="{FF2B5EF4-FFF2-40B4-BE49-F238E27FC236}">
                <a16:creationId xmlns:a16="http://schemas.microsoft.com/office/drawing/2014/main" id="{C0F422F8-CE9B-4C08-A89D-849CE7372CB2}"/>
              </a:ext>
            </a:extLst>
          </p:cNvPr>
          <p:cNvSpPr>
            <a:spLocks noGrp="1"/>
          </p:cNvSpPr>
          <p:nvPr>
            <p:ph idx="1"/>
          </p:nvPr>
        </p:nvSpPr>
        <p:spPr/>
        <p:txBody>
          <a:bodyPr>
            <a:normAutofit fontScale="85000" lnSpcReduction="10000"/>
          </a:bodyPr>
          <a:lstStyle/>
          <a:p>
            <a:r>
              <a:rPr lang="en-GB" dirty="0"/>
              <a:t>If we create a learning experience that is too hard to work with, too hard to understand then the learner is likely to give up in frustration</a:t>
            </a:r>
          </a:p>
          <a:p>
            <a:r>
              <a:rPr lang="en-GB" dirty="0"/>
              <a:t>If the task it too easy or too boring then the learner is likely to get bored and give up</a:t>
            </a:r>
          </a:p>
          <a:p>
            <a:r>
              <a:rPr lang="en-GB" dirty="0"/>
              <a:t>Get the level of the task and the design of the task right it will become a beneficial learning experience</a:t>
            </a:r>
          </a:p>
          <a:p>
            <a:r>
              <a:rPr lang="en-GB" dirty="0" err="1"/>
              <a:t>Syntonicity</a:t>
            </a:r>
            <a:r>
              <a:rPr lang="en-GB" dirty="0"/>
              <a:t> is one way of approaching system / instructional design such that the user / learner engages with the content in a more meaningful fashion.</a:t>
            </a:r>
          </a:p>
          <a:p>
            <a:endParaRPr lang="en-GB" dirty="0"/>
          </a:p>
        </p:txBody>
      </p:sp>
    </p:spTree>
    <p:extLst>
      <p:ext uri="{BB962C8B-B14F-4D97-AF65-F5344CB8AC3E}">
        <p14:creationId xmlns:p14="http://schemas.microsoft.com/office/powerpoint/2010/main" val="2609271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F72AB-372F-4A66-AFF8-FCF18EFB4FF7}"/>
              </a:ext>
            </a:extLst>
          </p:cNvPr>
          <p:cNvSpPr>
            <a:spLocks noGrp="1"/>
          </p:cNvSpPr>
          <p:nvPr>
            <p:ph type="title"/>
          </p:nvPr>
        </p:nvSpPr>
        <p:spPr/>
        <p:txBody>
          <a:bodyPr/>
          <a:lstStyle/>
          <a:p>
            <a:r>
              <a:rPr lang="en-GB" dirty="0"/>
              <a:t>A form of Metaphor</a:t>
            </a:r>
          </a:p>
        </p:txBody>
      </p:sp>
      <p:sp>
        <p:nvSpPr>
          <p:cNvPr id="3" name="Content Placeholder 2">
            <a:extLst>
              <a:ext uri="{FF2B5EF4-FFF2-40B4-BE49-F238E27FC236}">
                <a16:creationId xmlns:a16="http://schemas.microsoft.com/office/drawing/2014/main" id="{9EC0465D-A374-4F57-A9B3-CAD639A52157}"/>
              </a:ext>
            </a:extLst>
          </p:cNvPr>
          <p:cNvSpPr>
            <a:spLocks noGrp="1"/>
          </p:cNvSpPr>
          <p:nvPr>
            <p:ph idx="1"/>
          </p:nvPr>
        </p:nvSpPr>
        <p:spPr>
          <a:xfrm>
            <a:off x="457200" y="1600201"/>
            <a:ext cx="8229600" cy="604664"/>
          </a:xfrm>
        </p:spPr>
        <p:txBody>
          <a:bodyPr/>
          <a:lstStyle/>
          <a:p>
            <a:r>
              <a:rPr lang="en-GB" dirty="0"/>
              <a:t>Scratch as an example…</a:t>
            </a:r>
          </a:p>
        </p:txBody>
      </p:sp>
      <p:pic>
        <p:nvPicPr>
          <p:cNvPr id="4" name="Picture 3">
            <a:extLst>
              <a:ext uri="{FF2B5EF4-FFF2-40B4-BE49-F238E27FC236}">
                <a16:creationId xmlns:a16="http://schemas.microsoft.com/office/drawing/2014/main" id="{E81B42C3-D986-4B44-BFD3-D456E9BEE7E1}"/>
              </a:ext>
            </a:extLst>
          </p:cNvPr>
          <p:cNvPicPr/>
          <p:nvPr/>
        </p:nvPicPr>
        <p:blipFill>
          <a:blip r:embed="rId2" cstate="print"/>
          <a:srcRect/>
          <a:stretch>
            <a:fillRect/>
          </a:stretch>
        </p:blipFill>
        <p:spPr bwMode="auto">
          <a:xfrm>
            <a:off x="539552" y="2517087"/>
            <a:ext cx="2520280" cy="3023656"/>
          </a:xfrm>
          <a:prstGeom prst="rect">
            <a:avLst/>
          </a:prstGeom>
          <a:noFill/>
          <a:ln w="9525">
            <a:noFill/>
            <a:miter lim="800000"/>
            <a:headEnd/>
            <a:tailEnd/>
          </a:ln>
        </p:spPr>
      </p:pic>
      <p:pic>
        <p:nvPicPr>
          <p:cNvPr id="5" name="Picture 4">
            <a:extLst>
              <a:ext uri="{FF2B5EF4-FFF2-40B4-BE49-F238E27FC236}">
                <a16:creationId xmlns:a16="http://schemas.microsoft.com/office/drawing/2014/main" id="{AA684218-A70E-4524-B27B-D486311EE2FF}"/>
              </a:ext>
            </a:extLst>
          </p:cNvPr>
          <p:cNvPicPr/>
          <p:nvPr/>
        </p:nvPicPr>
        <p:blipFill>
          <a:blip r:embed="rId3"/>
          <a:stretch>
            <a:fillRect/>
          </a:stretch>
        </p:blipFill>
        <p:spPr>
          <a:xfrm>
            <a:off x="3707904" y="2492896"/>
            <a:ext cx="5299462" cy="3047847"/>
          </a:xfrm>
          <a:prstGeom prst="rect">
            <a:avLst/>
          </a:prstGeom>
        </p:spPr>
      </p:pic>
      <p:sp>
        <p:nvSpPr>
          <p:cNvPr id="6" name="Content Placeholder 2">
            <a:extLst>
              <a:ext uri="{FF2B5EF4-FFF2-40B4-BE49-F238E27FC236}">
                <a16:creationId xmlns:a16="http://schemas.microsoft.com/office/drawing/2014/main" id="{43925921-E610-43CC-84D7-EDE9F6205E3A}"/>
              </a:ext>
            </a:extLst>
          </p:cNvPr>
          <p:cNvSpPr txBox="1">
            <a:spLocks/>
          </p:cNvSpPr>
          <p:nvPr/>
        </p:nvSpPr>
        <p:spPr>
          <a:xfrm>
            <a:off x="536143" y="5821530"/>
            <a:ext cx="8229600" cy="604664"/>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Syntonic learning runs a bit deeper than a metaphor in that it relates to some personal aspect of the learner</a:t>
            </a:r>
          </a:p>
        </p:txBody>
      </p:sp>
    </p:spTree>
    <p:extLst>
      <p:ext uri="{BB962C8B-B14F-4D97-AF65-F5344CB8AC3E}">
        <p14:creationId xmlns:p14="http://schemas.microsoft.com/office/powerpoint/2010/main" val="3550476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8654"/>
            <a:ext cx="8229600" cy="562074"/>
          </a:xfrm>
        </p:spPr>
        <p:txBody>
          <a:bodyPr>
            <a:normAutofit/>
          </a:bodyPr>
          <a:lstStyle/>
          <a:p>
            <a:r>
              <a:rPr lang="en-GB" sz="2800" b="1" dirty="0"/>
              <a:t>Take a Break</a:t>
            </a:r>
          </a:p>
        </p:txBody>
      </p:sp>
      <p:pic>
        <p:nvPicPr>
          <p:cNvPr id="4" name="Picture 3"/>
          <p:cNvPicPr>
            <a:picLocks noChangeAspect="1"/>
          </p:cNvPicPr>
          <p:nvPr/>
        </p:nvPicPr>
        <p:blipFill>
          <a:blip r:embed="rId2" cstate="print"/>
          <a:stretch>
            <a:fillRect/>
          </a:stretch>
        </p:blipFill>
        <p:spPr>
          <a:xfrm rot="710962">
            <a:off x="5474884" y="2046841"/>
            <a:ext cx="2952750" cy="4191000"/>
          </a:xfrm>
          <a:prstGeom prst="rect">
            <a:avLst/>
          </a:prstGeom>
          <a:ln>
            <a:solidFill>
              <a:schemeClr val="tx1"/>
            </a:solidFill>
          </a:ln>
          <a:effectLst>
            <a:outerShdw blurRad="50800" dist="38100" dir="2700000" algn="tl" rotWithShape="0">
              <a:prstClr val="black">
                <a:alpha val="40000"/>
              </a:prstClr>
            </a:outerShdw>
          </a:effectLst>
        </p:spPr>
      </p:pic>
      <p:sp>
        <p:nvSpPr>
          <p:cNvPr id="5" name="Rectangle 4"/>
          <p:cNvSpPr/>
          <p:nvPr/>
        </p:nvSpPr>
        <p:spPr>
          <a:xfrm>
            <a:off x="251520" y="1268760"/>
            <a:ext cx="4590256" cy="5189113"/>
          </a:xfrm>
          <a:prstGeom prst="rect">
            <a:avLst/>
          </a:prstGeom>
        </p:spPr>
        <p:txBody>
          <a:bodyPr wrap="square">
            <a:spAutoFit/>
          </a:bodyPr>
          <a:lstStyle/>
          <a:p>
            <a:pPr marL="342900" indent="-342900">
              <a:spcBef>
                <a:spcPct val="20000"/>
              </a:spcBef>
              <a:buFont typeface="Arial" pitchFamily="34" charset="0"/>
              <a:buChar char="•"/>
            </a:pPr>
            <a:r>
              <a:rPr lang="en-GB" sz="2400" dirty="0">
                <a:solidFill>
                  <a:prstClr val="black"/>
                </a:solidFill>
              </a:rPr>
              <a:t>Take a look at the blog Post by </a:t>
            </a:r>
            <a:r>
              <a:rPr lang="en-GB" sz="2400" dirty="0" err="1">
                <a:solidFill>
                  <a:prstClr val="black"/>
                </a:solidFill>
              </a:rPr>
              <a:t>Uttam</a:t>
            </a:r>
            <a:r>
              <a:rPr lang="en-GB" sz="2400" dirty="0">
                <a:solidFill>
                  <a:prstClr val="black"/>
                </a:solidFill>
              </a:rPr>
              <a:t> (2016) linked on the module web site</a:t>
            </a:r>
          </a:p>
          <a:p>
            <a:pPr marL="342900" lvl="0" indent="-342900">
              <a:spcBef>
                <a:spcPct val="20000"/>
              </a:spcBef>
              <a:buFont typeface="Arial" pitchFamily="34" charset="0"/>
              <a:buChar char="•"/>
            </a:pPr>
            <a:endParaRPr lang="en-GB" sz="2400" dirty="0">
              <a:solidFill>
                <a:prstClr val="black"/>
              </a:solidFill>
            </a:endParaRPr>
          </a:p>
          <a:p>
            <a:pPr marL="342900" lvl="0" indent="-342900">
              <a:spcBef>
                <a:spcPct val="20000"/>
              </a:spcBef>
              <a:buFont typeface="Arial" pitchFamily="34" charset="0"/>
              <a:buChar char="•"/>
            </a:pPr>
            <a:r>
              <a:rPr lang="en-GB" sz="2400" dirty="0">
                <a:solidFill>
                  <a:prstClr val="black"/>
                </a:solidFill>
              </a:rPr>
              <a:t>What other types of </a:t>
            </a:r>
            <a:r>
              <a:rPr lang="en-GB" sz="2400" dirty="0" err="1">
                <a:solidFill>
                  <a:prstClr val="black"/>
                </a:solidFill>
              </a:rPr>
              <a:t>syntonicity</a:t>
            </a:r>
            <a:r>
              <a:rPr lang="en-GB" sz="2400" dirty="0">
                <a:solidFill>
                  <a:prstClr val="black"/>
                </a:solidFill>
              </a:rPr>
              <a:t> can you identify?</a:t>
            </a:r>
          </a:p>
          <a:p>
            <a:pPr marL="342900" lvl="0" indent="-342900">
              <a:spcBef>
                <a:spcPct val="20000"/>
              </a:spcBef>
              <a:buFont typeface="Arial" pitchFamily="34" charset="0"/>
              <a:buChar char="•"/>
            </a:pPr>
            <a:endParaRPr lang="en-GB" sz="2400" dirty="0">
              <a:solidFill>
                <a:prstClr val="black"/>
              </a:solidFill>
            </a:endParaRPr>
          </a:p>
          <a:p>
            <a:pPr marL="342900" lvl="0" indent="-342900">
              <a:spcBef>
                <a:spcPct val="20000"/>
              </a:spcBef>
              <a:buFont typeface="Arial" pitchFamily="34" charset="0"/>
              <a:buChar char="•"/>
            </a:pPr>
            <a:r>
              <a:rPr lang="en-GB" sz="2400" dirty="0">
                <a:solidFill>
                  <a:prstClr val="black"/>
                </a:solidFill>
              </a:rPr>
              <a:t>According to the blog author, how does Scratch extend or challenge the ideas of </a:t>
            </a:r>
            <a:r>
              <a:rPr lang="en-GB" sz="2400" dirty="0" err="1">
                <a:solidFill>
                  <a:prstClr val="black"/>
                </a:solidFill>
              </a:rPr>
              <a:t>syntonicity</a:t>
            </a:r>
            <a:r>
              <a:rPr lang="en-GB" sz="2400" dirty="0">
                <a:solidFill>
                  <a:prstClr val="black"/>
                </a:solidFill>
              </a:rPr>
              <a:t> that were associated by the older educational programming language </a:t>
            </a:r>
            <a:r>
              <a:rPr lang="en-GB" sz="2400" i="1" dirty="0">
                <a:solidFill>
                  <a:prstClr val="black"/>
                </a:solidFill>
              </a:rPr>
              <a:t>Logo?</a:t>
            </a:r>
            <a:endParaRPr lang="en-GB" sz="2400" dirty="0">
              <a:solidFill>
                <a:prstClr val="black"/>
              </a:solidFill>
            </a:endParaRPr>
          </a:p>
        </p:txBody>
      </p:sp>
    </p:spTree>
    <p:extLst>
      <p:ext uri="{BB962C8B-B14F-4D97-AF65-F5344CB8AC3E}">
        <p14:creationId xmlns:p14="http://schemas.microsoft.com/office/powerpoint/2010/main" val="4127770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Types of </a:t>
            </a:r>
            <a:r>
              <a:rPr lang="en-GB" dirty="0" err="1"/>
              <a:t>Syntonicity</a:t>
            </a:r>
            <a:endParaRPr lang="en-GB" dirty="0"/>
          </a:p>
        </p:txBody>
      </p:sp>
      <p:sp>
        <p:nvSpPr>
          <p:cNvPr id="3" name="Content Placeholder 2"/>
          <p:cNvSpPr>
            <a:spLocks noGrp="1"/>
          </p:cNvSpPr>
          <p:nvPr>
            <p:ph idx="1"/>
          </p:nvPr>
        </p:nvSpPr>
        <p:spPr/>
        <p:txBody>
          <a:bodyPr/>
          <a:lstStyle/>
          <a:p>
            <a:r>
              <a:rPr lang="en-GB" dirty="0"/>
              <a:t>Computers and programming can be very abstract and mathematical</a:t>
            </a:r>
          </a:p>
          <a:p>
            <a:r>
              <a:rPr lang="en-GB" dirty="0"/>
              <a:t>Doing something in the “real world” that we do in the computer helps engagement</a:t>
            </a:r>
          </a:p>
          <a:p>
            <a:pPr lvl="1"/>
            <a:r>
              <a:rPr lang="en-GB" dirty="0"/>
              <a:t>Body – physical self</a:t>
            </a:r>
          </a:p>
          <a:p>
            <a:pPr lvl="1"/>
            <a:r>
              <a:rPr lang="en-GB" dirty="0"/>
              <a:t>Ego – experience and feelings, relevant to self</a:t>
            </a:r>
          </a:p>
          <a:p>
            <a:pPr lvl="1"/>
            <a:r>
              <a:rPr lang="en-GB" dirty="0"/>
              <a:t>Cultural – values, social, cultural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467544" y="1435516"/>
            <a:ext cx="2904047" cy="2467348"/>
          </a:xfrm>
          <a:prstGeom prst="rect">
            <a:avLst/>
          </a:prstGeom>
        </p:spPr>
      </p:pic>
      <p:pic>
        <p:nvPicPr>
          <p:cNvPr id="6" name="Picture 5"/>
          <p:cNvPicPr>
            <a:picLocks noChangeAspect="1"/>
          </p:cNvPicPr>
          <p:nvPr/>
        </p:nvPicPr>
        <p:blipFill>
          <a:blip r:embed="rId3" cstate="print"/>
          <a:stretch>
            <a:fillRect/>
          </a:stretch>
        </p:blipFill>
        <p:spPr>
          <a:xfrm>
            <a:off x="5868144" y="4496298"/>
            <a:ext cx="3042287" cy="2173062"/>
          </a:xfrm>
          <a:prstGeom prst="rect">
            <a:avLst/>
          </a:prstGeom>
        </p:spPr>
      </p:pic>
      <p:sp>
        <p:nvSpPr>
          <p:cNvPr id="7" name="Title 1"/>
          <p:cNvSpPr>
            <a:spLocks noGrp="1"/>
          </p:cNvSpPr>
          <p:nvPr>
            <p:ph type="title"/>
          </p:nvPr>
        </p:nvSpPr>
        <p:spPr>
          <a:xfrm>
            <a:off x="457200" y="44624"/>
            <a:ext cx="8229600" cy="562074"/>
          </a:xfrm>
        </p:spPr>
        <p:txBody>
          <a:bodyPr>
            <a:normAutofit/>
          </a:bodyPr>
          <a:lstStyle/>
          <a:p>
            <a:r>
              <a:rPr lang="en-GB" sz="2800" dirty="0">
                <a:solidFill>
                  <a:srgbClr val="FF0000"/>
                </a:solidFill>
              </a:rPr>
              <a:t>Body </a:t>
            </a:r>
            <a:r>
              <a:rPr lang="en-GB" sz="2800" dirty="0" err="1">
                <a:solidFill>
                  <a:srgbClr val="FF0000"/>
                </a:solidFill>
              </a:rPr>
              <a:t>Syntonicity</a:t>
            </a:r>
            <a:r>
              <a:rPr lang="en-GB" sz="2800" dirty="0">
                <a:solidFill>
                  <a:srgbClr val="FF0000"/>
                </a:solidFill>
              </a:rPr>
              <a:t> </a:t>
            </a:r>
            <a:r>
              <a:rPr lang="en-GB" sz="2800">
                <a:solidFill>
                  <a:srgbClr val="FF0000"/>
                </a:solidFill>
              </a:rPr>
              <a:t>in Scratch</a:t>
            </a:r>
            <a:endParaRPr lang="en-GB" sz="2800" dirty="0">
              <a:solidFill>
                <a:srgbClr val="FF0000"/>
              </a:solidFill>
            </a:endParaRPr>
          </a:p>
        </p:txBody>
      </p:sp>
      <p:sp>
        <p:nvSpPr>
          <p:cNvPr id="8" name="Rectangle 7"/>
          <p:cNvSpPr/>
          <p:nvPr/>
        </p:nvSpPr>
        <p:spPr>
          <a:xfrm>
            <a:off x="391784" y="4005064"/>
            <a:ext cx="5620376" cy="2862322"/>
          </a:xfrm>
          <a:prstGeom prst="rect">
            <a:avLst/>
          </a:prstGeom>
        </p:spPr>
        <p:txBody>
          <a:bodyPr wrap="square">
            <a:spAutoFit/>
          </a:bodyPr>
          <a:lstStyle/>
          <a:p>
            <a:r>
              <a:rPr lang="en-GB" sz="2000" dirty="0"/>
              <a:t>“</a:t>
            </a:r>
            <a:r>
              <a:rPr lang="en-GB" sz="2000" dirty="0" err="1"/>
              <a:t>Papert’s</a:t>
            </a:r>
            <a:r>
              <a:rPr lang="en-GB" sz="2000" dirty="0"/>
              <a:t> (1984) description of the turtle in logo programming, as being body syntonic, was echoed by the children who explored the use of programming blocks to create movements for sprites.” </a:t>
            </a:r>
          </a:p>
          <a:p>
            <a:r>
              <a:rPr lang="en-GB" sz="2000" dirty="0"/>
              <a:t>“[… The] pair of girls giggled as their actions caused the character to turn or move off the stage. [The] pair of boys was proud of their crab which moved sideways round a circle.” (p9)</a:t>
            </a:r>
          </a:p>
        </p:txBody>
      </p:sp>
      <p:sp>
        <p:nvSpPr>
          <p:cNvPr id="2" name="Rectangle 1"/>
          <p:cNvSpPr/>
          <p:nvPr/>
        </p:nvSpPr>
        <p:spPr>
          <a:xfrm>
            <a:off x="3635896" y="1430774"/>
            <a:ext cx="5156178" cy="2862322"/>
          </a:xfrm>
          <a:prstGeom prst="rect">
            <a:avLst/>
          </a:prstGeom>
        </p:spPr>
        <p:txBody>
          <a:bodyPr wrap="square">
            <a:spAutoFit/>
          </a:bodyPr>
          <a:lstStyle/>
          <a:p>
            <a:r>
              <a:rPr lang="en-GB" sz="2000" dirty="0"/>
              <a:t>“A pair of girls discovered ways to move and turn their character around the screen. Their enjoyment was clear and also their willingness to ‘have a go’ to see what might happen.”</a:t>
            </a:r>
          </a:p>
          <a:p>
            <a:endParaRPr lang="en-GB" sz="2000" dirty="0"/>
          </a:p>
          <a:p>
            <a:r>
              <a:rPr lang="en-GB" sz="2000" dirty="0"/>
              <a:t>“A pair of boys became fascinated by the movements they caused, ‘He’s circling, he’s going sideways because he’s a crab.’”</a:t>
            </a:r>
          </a:p>
          <a:p>
            <a:endParaRPr lang="en-GB" sz="2000" dirty="0"/>
          </a:p>
        </p:txBody>
      </p:sp>
      <p:sp>
        <p:nvSpPr>
          <p:cNvPr id="3" name="Rectangle 2"/>
          <p:cNvSpPr/>
          <p:nvPr/>
        </p:nvSpPr>
        <p:spPr>
          <a:xfrm>
            <a:off x="395536" y="620688"/>
            <a:ext cx="8507288" cy="707886"/>
          </a:xfrm>
          <a:prstGeom prst="rect">
            <a:avLst/>
          </a:prstGeom>
        </p:spPr>
        <p:txBody>
          <a:bodyPr wrap="square">
            <a:spAutoFit/>
          </a:bodyPr>
          <a:lstStyle/>
          <a:p>
            <a:r>
              <a:rPr lang="en-GB" sz="2000" dirty="0"/>
              <a:t>Case studies of Year 6 pupils using Scratch in 3 primary schools by Julia Briggs, Primary Education Technology Advisor, Somerset County Council.</a:t>
            </a:r>
          </a:p>
        </p:txBody>
      </p:sp>
    </p:spTree>
    <p:extLst>
      <p:ext uri="{BB962C8B-B14F-4D97-AF65-F5344CB8AC3E}">
        <p14:creationId xmlns:p14="http://schemas.microsoft.com/office/powerpoint/2010/main" val="12512917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2430</TotalTime>
  <Words>756</Words>
  <Application>Microsoft Office PowerPoint</Application>
  <PresentationFormat>On-screen Show (4:3)</PresentationFormat>
  <Paragraphs>50</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EDUC2323 Computer Programming as a Tool for Learning</vt:lpstr>
      <vt:lpstr>Syntonic Learning</vt:lpstr>
      <vt:lpstr>Logo Turtle</vt:lpstr>
      <vt:lpstr>Syntonicity and Constructivism</vt:lpstr>
      <vt:lpstr>Finding the Sweet Spot</vt:lpstr>
      <vt:lpstr>A form of Metaphor</vt:lpstr>
      <vt:lpstr>Take a Break</vt:lpstr>
      <vt:lpstr>Types of Syntonicity</vt:lpstr>
      <vt:lpstr>Body Syntonicity in Scratch</vt:lpstr>
      <vt:lpstr>So What?</vt:lpstr>
      <vt:lpstr>Who is it aimed at?</vt:lpstr>
      <vt:lpstr>Is the Language Appropriate?</vt:lpstr>
      <vt:lpstr>Finally, what if we changed the graphics?</vt:lpstr>
    </vt:vector>
  </TitlesOfParts>
  <Company>Luton Sixth Form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EDUC2323 Computer Programming as a Tool for Learning</dc:title>
  <dc:creator>Review</dc:creator>
  <cp:lastModifiedBy>Matthew Dean</cp:lastModifiedBy>
  <cp:revision>135</cp:revision>
  <dcterms:created xsi:type="dcterms:W3CDTF">2014-11-10T06:41:28Z</dcterms:created>
  <dcterms:modified xsi:type="dcterms:W3CDTF">2020-09-17T14:25:11Z</dcterms:modified>
</cp:coreProperties>
</file>